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7"/>
  </p:notesMasterIdLst>
  <p:sldIdLst>
    <p:sldId id="945" r:id="rId2"/>
    <p:sldId id="887" r:id="rId3"/>
    <p:sldId id="259" r:id="rId4"/>
    <p:sldId id="944" r:id="rId5"/>
    <p:sldId id="35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Nana-Osei Boadi" initials="SB" lastIdx="1" clrIdx="0">
    <p:extLst>
      <p:ext uri="{19B8F6BF-5375-455C-9EA6-DF929625EA0E}">
        <p15:presenceInfo xmlns:p15="http://schemas.microsoft.com/office/powerpoint/2012/main" userId="7f28db7f99a7ad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85" autoAdjust="0"/>
    <p:restoredTop sz="74085"/>
  </p:normalViewPr>
  <p:slideViewPr>
    <p:cSldViewPr snapToGrid="0">
      <p:cViewPr varScale="1">
        <p:scale>
          <a:sx n="81" d="100"/>
          <a:sy n="81" d="100"/>
        </p:scale>
        <p:origin x="160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1CF049-07B8-5E40-B518-1CAE32ABEF6D}" type="doc">
      <dgm:prSet loTypeId="urn:microsoft.com/office/officeart/2005/8/layout/cycle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DD63022-9B49-5046-A06C-9E041A5AB258}">
      <dgm:prSet phldrT="[Text]"/>
      <dgm:spPr/>
      <dgm:t>
        <a:bodyPr/>
        <a:lstStyle/>
        <a:p>
          <a:r>
            <a:rPr lang="en-GB">
              <a:latin typeface="+mj-lt"/>
            </a:rPr>
            <a:t>Situation Analysis</a:t>
          </a:r>
          <a:endParaRPr lang="en-GB" dirty="0">
            <a:latin typeface="+mj-lt"/>
          </a:endParaRPr>
        </a:p>
      </dgm:t>
    </dgm:pt>
    <dgm:pt modelId="{D625D659-25B5-E141-828F-2F34D9F3FFB4}" type="parTrans" cxnId="{7A271E73-9B65-C044-9F44-542DA75846F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9EA1922F-A54F-174B-BF31-D73EB3131948}" type="sibTrans" cxnId="{7A271E73-9B65-C044-9F44-542DA75846F9}">
      <dgm:prSet/>
      <dgm:spPr>
        <a:ln w="63500"/>
      </dgm:spPr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F79E2CCC-459B-D548-B8EA-4FF5D3AEDA51}">
      <dgm:prSet phldrT="[Text]"/>
      <dgm:spPr/>
      <dgm:t>
        <a:bodyPr/>
        <a:lstStyle/>
        <a:p>
          <a:r>
            <a:rPr lang="en-GB" dirty="0">
              <a:latin typeface="+mj-lt"/>
            </a:rPr>
            <a:t>Objectives</a:t>
          </a:r>
        </a:p>
      </dgm:t>
    </dgm:pt>
    <dgm:pt modelId="{BC1FF5B6-375C-444F-B6F1-B706BDEA2F7D}" type="parTrans" cxnId="{5C1C8CD6-A327-DC4F-911B-8D4C9805E200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A719F94E-B5AB-504D-A9EF-965F3BBB812E}" type="sibTrans" cxnId="{5C1C8CD6-A327-DC4F-911B-8D4C9805E200}">
      <dgm:prSet/>
      <dgm:spPr>
        <a:ln w="63500"/>
      </dgm:spPr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EBC975CF-0F68-0B49-829F-5B81C0579CBA}">
      <dgm:prSet phldrT="[Text]"/>
      <dgm:spPr/>
      <dgm:t>
        <a:bodyPr/>
        <a:lstStyle/>
        <a:p>
          <a:r>
            <a:rPr lang="en-GB">
              <a:latin typeface="+mj-lt"/>
            </a:rPr>
            <a:t>Where do we want to be?</a:t>
          </a:r>
          <a:endParaRPr lang="en-GB" dirty="0">
            <a:latin typeface="+mj-lt"/>
          </a:endParaRPr>
        </a:p>
      </dgm:t>
    </dgm:pt>
    <dgm:pt modelId="{E12A5B3B-CCB8-4642-9914-9CD5E606B356}" type="parTrans" cxnId="{5CAAFBCE-8EE0-A54F-82A3-EAABFF0346A6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63F97589-8054-1C45-9410-6BE9A23A233D}" type="sibTrans" cxnId="{5CAAFBCE-8EE0-A54F-82A3-EAABFF0346A6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A36A951E-80DE-5A46-A85E-64627C47C15C}">
      <dgm:prSet phldrT="[Text]"/>
      <dgm:spPr/>
      <dgm:t>
        <a:bodyPr/>
        <a:lstStyle/>
        <a:p>
          <a:r>
            <a:rPr lang="en-GB" dirty="0">
              <a:latin typeface="+mj-lt"/>
            </a:rPr>
            <a:t>Channels</a:t>
          </a:r>
        </a:p>
      </dgm:t>
    </dgm:pt>
    <dgm:pt modelId="{8EA289E7-AD7B-B14D-81E5-CE3EFB1C6E52}" type="parTrans" cxnId="{1B1F0342-D2D2-2141-BC51-0BBD7083FC52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DAE80AC0-C8E4-D047-98E8-F5A2988A610C}" type="sibTrans" cxnId="{1B1F0342-D2D2-2141-BC51-0BBD7083FC52}">
      <dgm:prSet/>
      <dgm:spPr>
        <a:ln w="63500"/>
      </dgm:spPr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D71EBC30-CA41-194C-8D9C-E4E31A83B040}">
      <dgm:prSet phldrT="[Text]"/>
      <dgm:spPr/>
      <dgm:t>
        <a:bodyPr/>
        <a:lstStyle/>
        <a:p>
          <a:r>
            <a:rPr lang="en-GB">
              <a:latin typeface="+mj-lt"/>
            </a:rPr>
            <a:t>Where should we be?</a:t>
          </a:r>
          <a:endParaRPr lang="en-GB" dirty="0">
            <a:latin typeface="+mj-lt"/>
          </a:endParaRPr>
        </a:p>
      </dgm:t>
    </dgm:pt>
    <dgm:pt modelId="{3920866C-4899-AD40-A800-EDBC9392B231}" type="parTrans" cxnId="{4C345429-C4FB-8F46-A1BD-DACA7D93AF08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69C669DE-7E65-9145-8E19-5D3D6F4D1089}" type="sibTrans" cxnId="{4C345429-C4FB-8F46-A1BD-DACA7D93AF08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7D00C7C0-A571-5F40-9F17-86633E619037}">
      <dgm:prSet phldrT="[Text]"/>
      <dgm:spPr/>
      <dgm:t>
        <a:bodyPr/>
        <a:lstStyle/>
        <a:p>
          <a:r>
            <a:rPr lang="en-GB" dirty="0">
              <a:latin typeface="+mj-lt"/>
            </a:rPr>
            <a:t>Resources</a:t>
          </a:r>
        </a:p>
      </dgm:t>
    </dgm:pt>
    <dgm:pt modelId="{35EF1E39-2587-E14A-ABB6-9D57F38954BE}" type="parTrans" cxnId="{F7F973C8-2870-4944-9B47-C9587A547870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FF39899C-CF06-BD49-B00A-64FAA3C19CDB}" type="sibTrans" cxnId="{F7F973C8-2870-4944-9B47-C9587A547870}">
      <dgm:prSet/>
      <dgm:spPr>
        <a:ln w="63500"/>
      </dgm:spPr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03E87747-324F-374C-BF55-CDEC45E86CE4}">
      <dgm:prSet phldrT="[Text]"/>
      <dgm:spPr/>
      <dgm:t>
        <a:bodyPr/>
        <a:lstStyle/>
        <a:p>
          <a:r>
            <a:rPr lang="en-GB" dirty="0">
              <a:latin typeface="+mj-lt"/>
            </a:rPr>
            <a:t>Actions</a:t>
          </a:r>
        </a:p>
      </dgm:t>
    </dgm:pt>
    <dgm:pt modelId="{1A51B99B-842D-F14F-9ADE-BB7047A380D0}" type="parTrans" cxnId="{30B19FD1-029C-4B46-825C-659A88B69B2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D423350A-434C-6A47-BF4F-3516CCE5FA5D}" type="sibTrans" cxnId="{30B19FD1-029C-4B46-825C-659A88B69B29}">
      <dgm:prSet/>
      <dgm:spPr>
        <a:ln w="63500"/>
      </dgm:spPr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00563BF1-D8AB-D046-8331-5B8C14398186}">
      <dgm:prSet phldrT="[Text]"/>
      <dgm:spPr/>
      <dgm:t>
        <a:bodyPr/>
        <a:lstStyle/>
        <a:p>
          <a:r>
            <a:rPr lang="en-GB">
              <a:latin typeface="+mj-lt"/>
            </a:rPr>
            <a:t>What should we do?</a:t>
          </a:r>
          <a:endParaRPr lang="en-GB" dirty="0">
            <a:latin typeface="+mj-lt"/>
          </a:endParaRPr>
        </a:p>
      </dgm:t>
    </dgm:pt>
    <dgm:pt modelId="{F5AC8664-D4DC-D546-B414-2B4133AD5708}" type="parTrans" cxnId="{36D3034A-FC55-5241-A60E-8AD73D2A1EA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2267B540-8C0F-5542-A576-05A5358BDADE}" type="sibTrans" cxnId="{36D3034A-FC55-5241-A60E-8AD73D2A1EA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4BD79D49-14A8-A14C-A664-0F755A5C2920}">
      <dgm:prSet phldrT="[Text]"/>
      <dgm:spPr/>
      <dgm:t>
        <a:bodyPr/>
        <a:lstStyle/>
        <a:p>
          <a:r>
            <a:rPr lang="en-GB">
              <a:latin typeface="+mj-lt"/>
            </a:rPr>
            <a:t>Where are we?</a:t>
          </a:r>
          <a:endParaRPr lang="en-GB" dirty="0">
            <a:latin typeface="+mj-lt"/>
          </a:endParaRPr>
        </a:p>
      </dgm:t>
    </dgm:pt>
    <dgm:pt modelId="{CDF3424E-9B3C-7648-B658-5DD11541F289}" type="parTrans" cxnId="{572D1A90-B8A4-C54E-BBBE-8525B1999FB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2E4CB79D-268E-964C-967E-B1E19B80C1E6}" type="sibTrans" cxnId="{572D1A90-B8A4-C54E-BBBE-8525B1999FB9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EB689CC1-F6C1-D64E-83EA-3F756619223B}">
      <dgm:prSet/>
      <dgm:spPr/>
      <dgm:t>
        <a:bodyPr/>
        <a:lstStyle/>
        <a:p>
          <a:r>
            <a:rPr lang="en-GB" dirty="0">
              <a:latin typeface="+mj-lt"/>
            </a:rPr>
            <a:t>What's the look of success?</a:t>
          </a:r>
        </a:p>
      </dgm:t>
    </dgm:pt>
    <dgm:pt modelId="{498F5321-23AE-1A47-A709-4685B6B5F6C4}" type="parTrans" cxnId="{DAB81335-02F4-C34F-8956-127A9CB0F44F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AB776E52-02A2-7446-AE6E-1A683264F663}" type="sibTrans" cxnId="{DAB81335-02F4-C34F-8956-127A9CB0F44F}">
      <dgm:prSet/>
      <dgm:spPr/>
      <dgm:t>
        <a:bodyPr/>
        <a:lstStyle/>
        <a:p>
          <a:endParaRPr lang="en-GB">
            <a:solidFill>
              <a:schemeClr val="tx1"/>
            </a:solidFill>
            <a:latin typeface="+mj-lt"/>
          </a:endParaRPr>
        </a:p>
      </dgm:t>
    </dgm:pt>
    <dgm:pt modelId="{86B619DB-7395-E745-AB41-A3D9E190D18B}">
      <dgm:prSet phldrT="[Text]"/>
      <dgm:spPr/>
      <dgm:t>
        <a:bodyPr/>
        <a:lstStyle/>
        <a:p>
          <a:r>
            <a:rPr lang="en-GB" dirty="0">
              <a:latin typeface="+mj-lt"/>
            </a:rPr>
            <a:t>Reporting</a:t>
          </a:r>
        </a:p>
      </dgm:t>
    </dgm:pt>
    <dgm:pt modelId="{FE0B3121-BC7F-984C-940D-E8D8CF9A4BFB}" type="parTrans" cxnId="{50F700D4-23CB-DE4A-8890-85A86E626988}">
      <dgm:prSet/>
      <dgm:spPr/>
      <dgm:t>
        <a:bodyPr/>
        <a:lstStyle/>
        <a:p>
          <a:endParaRPr lang="en-GB"/>
        </a:p>
      </dgm:t>
    </dgm:pt>
    <dgm:pt modelId="{570D2896-8384-874D-AE43-589F368F814B}" type="sibTrans" cxnId="{50F700D4-23CB-DE4A-8890-85A86E626988}">
      <dgm:prSet/>
      <dgm:spPr>
        <a:ln w="63500"/>
      </dgm:spPr>
      <dgm:t>
        <a:bodyPr/>
        <a:lstStyle/>
        <a:p>
          <a:endParaRPr lang="en-GB"/>
        </a:p>
      </dgm:t>
    </dgm:pt>
    <dgm:pt modelId="{F0CA26C6-99E0-C842-952F-099F6E40F8F1}" type="pres">
      <dgm:prSet presAssocID="{A81CF049-07B8-5E40-B518-1CAE32ABEF6D}" presName="cycle" presStyleCnt="0">
        <dgm:presLayoutVars>
          <dgm:dir/>
          <dgm:resizeHandles val="exact"/>
        </dgm:presLayoutVars>
      </dgm:prSet>
      <dgm:spPr/>
    </dgm:pt>
    <dgm:pt modelId="{B4F06804-F9EB-3A43-B517-D2C751664054}" type="pres">
      <dgm:prSet presAssocID="{3DD63022-9B49-5046-A06C-9E041A5AB258}" presName="node" presStyleLbl="node1" presStyleIdx="0" presStyleCnt="6" custScaleX="154420">
        <dgm:presLayoutVars>
          <dgm:bulletEnabled val="1"/>
        </dgm:presLayoutVars>
      </dgm:prSet>
      <dgm:spPr/>
    </dgm:pt>
    <dgm:pt modelId="{117752DC-4912-9548-9075-3E0ABD205419}" type="pres">
      <dgm:prSet presAssocID="{3DD63022-9B49-5046-A06C-9E041A5AB258}" presName="spNode" presStyleCnt="0"/>
      <dgm:spPr/>
    </dgm:pt>
    <dgm:pt modelId="{17EE9A88-71BC-814C-ADE5-040003C65AF5}" type="pres">
      <dgm:prSet presAssocID="{9EA1922F-A54F-174B-BF31-D73EB3131948}" presName="sibTrans" presStyleLbl="sibTrans1D1" presStyleIdx="0" presStyleCnt="6"/>
      <dgm:spPr/>
    </dgm:pt>
    <dgm:pt modelId="{2D748756-F168-0642-A5B4-2021DA88A38E}" type="pres">
      <dgm:prSet presAssocID="{F79E2CCC-459B-D548-B8EA-4FF5D3AEDA51}" presName="node" presStyleLbl="node1" presStyleIdx="1" presStyleCnt="6" custScaleX="154420" custRadScaleRad="96914" custRadScaleInc="16652">
        <dgm:presLayoutVars>
          <dgm:bulletEnabled val="1"/>
        </dgm:presLayoutVars>
      </dgm:prSet>
      <dgm:spPr/>
    </dgm:pt>
    <dgm:pt modelId="{D7FF3107-F6A3-B04C-AD1F-7376B0BCA878}" type="pres">
      <dgm:prSet presAssocID="{F79E2CCC-459B-D548-B8EA-4FF5D3AEDA51}" presName="spNode" presStyleCnt="0"/>
      <dgm:spPr/>
    </dgm:pt>
    <dgm:pt modelId="{F406CCAD-7C27-D44E-AD26-E84F6EFD7C4B}" type="pres">
      <dgm:prSet presAssocID="{A719F94E-B5AB-504D-A9EF-965F3BBB812E}" presName="sibTrans" presStyleLbl="sibTrans1D1" presStyleIdx="1" presStyleCnt="6"/>
      <dgm:spPr/>
    </dgm:pt>
    <dgm:pt modelId="{2D66F2D5-AA98-CB4D-8157-D1DE773218C3}" type="pres">
      <dgm:prSet presAssocID="{A36A951E-80DE-5A46-A85E-64627C47C15C}" presName="node" presStyleLbl="node1" presStyleIdx="2" presStyleCnt="6" custScaleX="154420" custRadScaleRad="96914" custRadScaleInc="-16652">
        <dgm:presLayoutVars>
          <dgm:bulletEnabled val="1"/>
        </dgm:presLayoutVars>
      </dgm:prSet>
      <dgm:spPr/>
    </dgm:pt>
    <dgm:pt modelId="{0C2F62DF-A9A9-DE4E-A129-E7462A334C8C}" type="pres">
      <dgm:prSet presAssocID="{A36A951E-80DE-5A46-A85E-64627C47C15C}" presName="spNode" presStyleCnt="0"/>
      <dgm:spPr/>
    </dgm:pt>
    <dgm:pt modelId="{D123E933-04CB-2948-9379-97BC9E178CE3}" type="pres">
      <dgm:prSet presAssocID="{DAE80AC0-C8E4-D047-98E8-F5A2988A610C}" presName="sibTrans" presStyleLbl="sibTrans1D1" presStyleIdx="2" presStyleCnt="6"/>
      <dgm:spPr/>
    </dgm:pt>
    <dgm:pt modelId="{AFAA45B7-1213-1044-AB69-D2D9748E8BEF}" type="pres">
      <dgm:prSet presAssocID="{03E87747-324F-374C-BF55-CDEC45E86CE4}" presName="node" presStyleLbl="node1" presStyleIdx="3" presStyleCnt="6" custScaleX="154420">
        <dgm:presLayoutVars>
          <dgm:bulletEnabled val="1"/>
        </dgm:presLayoutVars>
      </dgm:prSet>
      <dgm:spPr/>
    </dgm:pt>
    <dgm:pt modelId="{1AA301C4-0A90-A149-BCEA-2EE99A8E9924}" type="pres">
      <dgm:prSet presAssocID="{03E87747-324F-374C-BF55-CDEC45E86CE4}" presName="spNode" presStyleCnt="0"/>
      <dgm:spPr/>
    </dgm:pt>
    <dgm:pt modelId="{840AC65A-1EC2-BD48-9A8C-F42D8CE87C60}" type="pres">
      <dgm:prSet presAssocID="{D423350A-434C-6A47-BF4F-3516CCE5FA5D}" presName="sibTrans" presStyleLbl="sibTrans1D1" presStyleIdx="3" presStyleCnt="6"/>
      <dgm:spPr/>
    </dgm:pt>
    <dgm:pt modelId="{0585BA70-BCB7-364A-89EE-E1467633B77C}" type="pres">
      <dgm:prSet presAssocID="{7D00C7C0-A571-5F40-9F17-86633E619037}" presName="node" presStyleLbl="node1" presStyleIdx="4" presStyleCnt="6" custScaleX="154420" custRadScaleRad="96914" custRadScaleInc="16652">
        <dgm:presLayoutVars>
          <dgm:bulletEnabled val="1"/>
        </dgm:presLayoutVars>
      </dgm:prSet>
      <dgm:spPr/>
    </dgm:pt>
    <dgm:pt modelId="{4F56A52D-6FB7-7146-8379-957A38B0AE75}" type="pres">
      <dgm:prSet presAssocID="{7D00C7C0-A571-5F40-9F17-86633E619037}" presName="spNode" presStyleCnt="0"/>
      <dgm:spPr/>
    </dgm:pt>
    <dgm:pt modelId="{6543907D-950B-E84A-9EA8-1C7B1A2AF8B4}" type="pres">
      <dgm:prSet presAssocID="{FF39899C-CF06-BD49-B00A-64FAA3C19CDB}" presName="sibTrans" presStyleLbl="sibTrans1D1" presStyleIdx="4" presStyleCnt="6"/>
      <dgm:spPr/>
    </dgm:pt>
    <dgm:pt modelId="{350A9C3C-0DC0-004E-8402-B7AC2ACE5342}" type="pres">
      <dgm:prSet presAssocID="{86B619DB-7395-E745-AB41-A3D9E190D18B}" presName="node" presStyleLbl="node1" presStyleIdx="5" presStyleCnt="6" custScaleX="154420" custRadScaleRad="96914" custRadScaleInc="-16652">
        <dgm:presLayoutVars>
          <dgm:bulletEnabled val="1"/>
        </dgm:presLayoutVars>
      </dgm:prSet>
      <dgm:spPr/>
    </dgm:pt>
    <dgm:pt modelId="{FFD56863-63F3-274E-ACAC-1DDE5AB4B5F9}" type="pres">
      <dgm:prSet presAssocID="{86B619DB-7395-E745-AB41-A3D9E190D18B}" presName="spNode" presStyleCnt="0"/>
      <dgm:spPr/>
    </dgm:pt>
    <dgm:pt modelId="{E9EFD7A7-5082-CB41-8BBC-A44C94A5D552}" type="pres">
      <dgm:prSet presAssocID="{570D2896-8384-874D-AE43-589F368F814B}" presName="sibTrans" presStyleLbl="sibTrans1D1" presStyleIdx="5" presStyleCnt="6"/>
      <dgm:spPr/>
    </dgm:pt>
  </dgm:ptLst>
  <dgm:cxnLst>
    <dgm:cxn modelId="{EAFA8E05-46EF-F048-82EB-63D33325D07D}" type="presOf" srcId="{D71EBC30-CA41-194C-8D9C-E4E31A83B040}" destId="{2D66F2D5-AA98-CB4D-8157-D1DE773218C3}" srcOrd="0" destOrd="1" presId="urn:microsoft.com/office/officeart/2005/8/layout/cycle5"/>
    <dgm:cxn modelId="{4C345429-C4FB-8F46-A1BD-DACA7D93AF08}" srcId="{A36A951E-80DE-5A46-A85E-64627C47C15C}" destId="{D71EBC30-CA41-194C-8D9C-E4E31A83B040}" srcOrd="0" destOrd="0" parTransId="{3920866C-4899-AD40-A800-EDBC9392B231}" sibTransId="{69C669DE-7E65-9145-8E19-5D3D6F4D1089}"/>
    <dgm:cxn modelId="{7C94872A-80BD-BF4F-A670-4549F42A03B4}" type="presOf" srcId="{F79E2CCC-459B-D548-B8EA-4FF5D3AEDA51}" destId="{2D748756-F168-0642-A5B4-2021DA88A38E}" srcOrd="0" destOrd="0" presId="urn:microsoft.com/office/officeart/2005/8/layout/cycle5"/>
    <dgm:cxn modelId="{AF736E2E-021B-4641-8514-88634DB84745}" type="presOf" srcId="{9EA1922F-A54F-174B-BF31-D73EB3131948}" destId="{17EE9A88-71BC-814C-ADE5-040003C65AF5}" srcOrd="0" destOrd="0" presId="urn:microsoft.com/office/officeart/2005/8/layout/cycle5"/>
    <dgm:cxn modelId="{DAB81335-02F4-C34F-8956-127A9CB0F44F}" srcId="{86B619DB-7395-E745-AB41-A3D9E190D18B}" destId="{EB689CC1-F6C1-D64E-83EA-3F756619223B}" srcOrd="0" destOrd="0" parTransId="{498F5321-23AE-1A47-A709-4685B6B5F6C4}" sibTransId="{AB776E52-02A2-7446-AE6E-1A683264F663}"/>
    <dgm:cxn modelId="{BD9E8637-A263-7A42-A614-636476C73EE7}" type="presOf" srcId="{A81CF049-07B8-5E40-B518-1CAE32ABEF6D}" destId="{F0CA26C6-99E0-C842-952F-099F6E40F8F1}" srcOrd="0" destOrd="0" presId="urn:microsoft.com/office/officeart/2005/8/layout/cycle5"/>
    <dgm:cxn modelId="{B080E93A-00B2-D44E-9146-4B7826BEDB1C}" type="presOf" srcId="{EB689CC1-F6C1-D64E-83EA-3F756619223B}" destId="{350A9C3C-0DC0-004E-8402-B7AC2ACE5342}" srcOrd="0" destOrd="1" presId="urn:microsoft.com/office/officeart/2005/8/layout/cycle5"/>
    <dgm:cxn modelId="{D69DDE3E-AF14-B846-82BF-BA29333045E3}" type="presOf" srcId="{3DD63022-9B49-5046-A06C-9E041A5AB258}" destId="{B4F06804-F9EB-3A43-B517-D2C751664054}" srcOrd="0" destOrd="0" presId="urn:microsoft.com/office/officeart/2005/8/layout/cycle5"/>
    <dgm:cxn modelId="{D7838540-D7E9-A04E-B008-B6EB1620482A}" type="presOf" srcId="{D423350A-434C-6A47-BF4F-3516CCE5FA5D}" destId="{840AC65A-1EC2-BD48-9A8C-F42D8CE87C60}" srcOrd="0" destOrd="0" presId="urn:microsoft.com/office/officeart/2005/8/layout/cycle5"/>
    <dgm:cxn modelId="{1B1F0342-D2D2-2141-BC51-0BBD7083FC52}" srcId="{A81CF049-07B8-5E40-B518-1CAE32ABEF6D}" destId="{A36A951E-80DE-5A46-A85E-64627C47C15C}" srcOrd="2" destOrd="0" parTransId="{8EA289E7-AD7B-B14D-81E5-CE3EFB1C6E52}" sibTransId="{DAE80AC0-C8E4-D047-98E8-F5A2988A610C}"/>
    <dgm:cxn modelId="{39E04149-8055-0540-A72C-39E9FB90A087}" type="presOf" srcId="{A36A951E-80DE-5A46-A85E-64627C47C15C}" destId="{2D66F2D5-AA98-CB4D-8157-D1DE773218C3}" srcOrd="0" destOrd="0" presId="urn:microsoft.com/office/officeart/2005/8/layout/cycle5"/>
    <dgm:cxn modelId="{36D3034A-FC55-5241-A60E-8AD73D2A1EA9}" srcId="{03E87747-324F-374C-BF55-CDEC45E86CE4}" destId="{00563BF1-D8AB-D046-8331-5B8C14398186}" srcOrd="0" destOrd="0" parTransId="{F5AC8664-D4DC-D546-B414-2B4133AD5708}" sibTransId="{2267B540-8C0F-5542-A576-05A5358BDADE}"/>
    <dgm:cxn modelId="{DF682D4C-E178-6242-8EE1-88C7F244436B}" type="presOf" srcId="{03E87747-324F-374C-BF55-CDEC45E86CE4}" destId="{AFAA45B7-1213-1044-AB69-D2D9748E8BEF}" srcOrd="0" destOrd="0" presId="urn:microsoft.com/office/officeart/2005/8/layout/cycle5"/>
    <dgm:cxn modelId="{F1FBE14C-5F8B-6340-87CD-00C52EFDC1FF}" type="presOf" srcId="{86B619DB-7395-E745-AB41-A3D9E190D18B}" destId="{350A9C3C-0DC0-004E-8402-B7AC2ACE5342}" srcOrd="0" destOrd="0" presId="urn:microsoft.com/office/officeart/2005/8/layout/cycle5"/>
    <dgm:cxn modelId="{1466B14E-F22D-2E4F-9754-31C661D2CB45}" type="presOf" srcId="{7D00C7C0-A571-5F40-9F17-86633E619037}" destId="{0585BA70-BCB7-364A-89EE-E1467633B77C}" srcOrd="0" destOrd="0" presId="urn:microsoft.com/office/officeart/2005/8/layout/cycle5"/>
    <dgm:cxn modelId="{EC9F8757-F1BA-FB42-92B4-0BDE9F85D715}" type="presOf" srcId="{570D2896-8384-874D-AE43-589F368F814B}" destId="{E9EFD7A7-5082-CB41-8BBC-A44C94A5D552}" srcOrd="0" destOrd="0" presId="urn:microsoft.com/office/officeart/2005/8/layout/cycle5"/>
    <dgm:cxn modelId="{B623826B-5FA3-B94D-B95A-124047F8C863}" type="presOf" srcId="{EBC975CF-0F68-0B49-829F-5B81C0579CBA}" destId="{2D748756-F168-0642-A5B4-2021DA88A38E}" srcOrd="0" destOrd="1" presId="urn:microsoft.com/office/officeart/2005/8/layout/cycle5"/>
    <dgm:cxn modelId="{20A4E96B-E0C7-1C47-B639-7A787AB2D8E4}" type="presOf" srcId="{A719F94E-B5AB-504D-A9EF-965F3BBB812E}" destId="{F406CCAD-7C27-D44E-AD26-E84F6EFD7C4B}" srcOrd="0" destOrd="0" presId="urn:microsoft.com/office/officeart/2005/8/layout/cycle5"/>
    <dgm:cxn modelId="{7A271E73-9B65-C044-9F44-542DA75846F9}" srcId="{A81CF049-07B8-5E40-B518-1CAE32ABEF6D}" destId="{3DD63022-9B49-5046-A06C-9E041A5AB258}" srcOrd="0" destOrd="0" parTransId="{D625D659-25B5-E141-828F-2F34D9F3FFB4}" sibTransId="{9EA1922F-A54F-174B-BF31-D73EB3131948}"/>
    <dgm:cxn modelId="{88D26974-151D-584D-BFDA-5643A7C39C84}" type="presOf" srcId="{4BD79D49-14A8-A14C-A664-0F755A5C2920}" destId="{B4F06804-F9EB-3A43-B517-D2C751664054}" srcOrd="0" destOrd="1" presId="urn:microsoft.com/office/officeart/2005/8/layout/cycle5"/>
    <dgm:cxn modelId="{9B3D218B-552A-4348-94AD-C302ECA0F644}" type="presOf" srcId="{00563BF1-D8AB-D046-8331-5B8C14398186}" destId="{AFAA45B7-1213-1044-AB69-D2D9748E8BEF}" srcOrd="0" destOrd="1" presId="urn:microsoft.com/office/officeart/2005/8/layout/cycle5"/>
    <dgm:cxn modelId="{572D1A90-B8A4-C54E-BBBE-8525B1999FB9}" srcId="{3DD63022-9B49-5046-A06C-9E041A5AB258}" destId="{4BD79D49-14A8-A14C-A664-0F755A5C2920}" srcOrd="0" destOrd="0" parTransId="{CDF3424E-9B3C-7648-B658-5DD11541F289}" sibTransId="{2E4CB79D-268E-964C-967E-B1E19B80C1E6}"/>
    <dgm:cxn modelId="{76303D96-4CFD-1D44-A357-666DE6B1F845}" type="presOf" srcId="{FF39899C-CF06-BD49-B00A-64FAA3C19CDB}" destId="{6543907D-950B-E84A-9EA8-1C7B1A2AF8B4}" srcOrd="0" destOrd="0" presId="urn:microsoft.com/office/officeart/2005/8/layout/cycle5"/>
    <dgm:cxn modelId="{5C42099A-D62E-1F48-916F-496DD1C72E43}" type="presOf" srcId="{DAE80AC0-C8E4-D047-98E8-F5A2988A610C}" destId="{D123E933-04CB-2948-9379-97BC9E178CE3}" srcOrd="0" destOrd="0" presId="urn:microsoft.com/office/officeart/2005/8/layout/cycle5"/>
    <dgm:cxn modelId="{F7F973C8-2870-4944-9B47-C9587A547870}" srcId="{A81CF049-07B8-5E40-B518-1CAE32ABEF6D}" destId="{7D00C7C0-A571-5F40-9F17-86633E619037}" srcOrd="4" destOrd="0" parTransId="{35EF1E39-2587-E14A-ABB6-9D57F38954BE}" sibTransId="{FF39899C-CF06-BD49-B00A-64FAA3C19CDB}"/>
    <dgm:cxn modelId="{5CAAFBCE-8EE0-A54F-82A3-EAABFF0346A6}" srcId="{F79E2CCC-459B-D548-B8EA-4FF5D3AEDA51}" destId="{EBC975CF-0F68-0B49-829F-5B81C0579CBA}" srcOrd="0" destOrd="0" parTransId="{E12A5B3B-CCB8-4642-9914-9CD5E606B356}" sibTransId="{63F97589-8054-1C45-9410-6BE9A23A233D}"/>
    <dgm:cxn modelId="{30B19FD1-029C-4B46-825C-659A88B69B29}" srcId="{A81CF049-07B8-5E40-B518-1CAE32ABEF6D}" destId="{03E87747-324F-374C-BF55-CDEC45E86CE4}" srcOrd="3" destOrd="0" parTransId="{1A51B99B-842D-F14F-9ADE-BB7047A380D0}" sibTransId="{D423350A-434C-6A47-BF4F-3516CCE5FA5D}"/>
    <dgm:cxn modelId="{50F700D4-23CB-DE4A-8890-85A86E626988}" srcId="{A81CF049-07B8-5E40-B518-1CAE32ABEF6D}" destId="{86B619DB-7395-E745-AB41-A3D9E190D18B}" srcOrd="5" destOrd="0" parTransId="{FE0B3121-BC7F-984C-940D-E8D8CF9A4BFB}" sibTransId="{570D2896-8384-874D-AE43-589F368F814B}"/>
    <dgm:cxn modelId="{5C1C8CD6-A327-DC4F-911B-8D4C9805E200}" srcId="{A81CF049-07B8-5E40-B518-1CAE32ABEF6D}" destId="{F79E2CCC-459B-D548-B8EA-4FF5D3AEDA51}" srcOrd="1" destOrd="0" parTransId="{BC1FF5B6-375C-444F-B6F1-B706BDEA2F7D}" sibTransId="{A719F94E-B5AB-504D-A9EF-965F3BBB812E}"/>
    <dgm:cxn modelId="{D62D90D3-C90D-4A44-BE85-5237579644C9}" type="presParOf" srcId="{F0CA26C6-99E0-C842-952F-099F6E40F8F1}" destId="{B4F06804-F9EB-3A43-B517-D2C751664054}" srcOrd="0" destOrd="0" presId="urn:microsoft.com/office/officeart/2005/8/layout/cycle5"/>
    <dgm:cxn modelId="{A8A5DB06-32C7-3248-BDB1-4BAC0EBD5E56}" type="presParOf" srcId="{F0CA26C6-99E0-C842-952F-099F6E40F8F1}" destId="{117752DC-4912-9548-9075-3E0ABD205419}" srcOrd="1" destOrd="0" presId="urn:microsoft.com/office/officeart/2005/8/layout/cycle5"/>
    <dgm:cxn modelId="{DAB14A7E-38C7-9745-BD8F-4AD5774D7537}" type="presParOf" srcId="{F0CA26C6-99E0-C842-952F-099F6E40F8F1}" destId="{17EE9A88-71BC-814C-ADE5-040003C65AF5}" srcOrd="2" destOrd="0" presId="urn:microsoft.com/office/officeart/2005/8/layout/cycle5"/>
    <dgm:cxn modelId="{4DB42F4E-A41A-9A4D-BD91-59EE7EB9CD51}" type="presParOf" srcId="{F0CA26C6-99E0-C842-952F-099F6E40F8F1}" destId="{2D748756-F168-0642-A5B4-2021DA88A38E}" srcOrd="3" destOrd="0" presId="urn:microsoft.com/office/officeart/2005/8/layout/cycle5"/>
    <dgm:cxn modelId="{2059CB23-82E7-A24E-BF56-C9CFAC0668E3}" type="presParOf" srcId="{F0CA26C6-99E0-C842-952F-099F6E40F8F1}" destId="{D7FF3107-F6A3-B04C-AD1F-7376B0BCA878}" srcOrd="4" destOrd="0" presId="urn:microsoft.com/office/officeart/2005/8/layout/cycle5"/>
    <dgm:cxn modelId="{EB129D29-8959-1A4B-A9B8-CA0789B581A3}" type="presParOf" srcId="{F0CA26C6-99E0-C842-952F-099F6E40F8F1}" destId="{F406CCAD-7C27-D44E-AD26-E84F6EFD7C4B}" srcOrd="5" destOrd="0" presId="urn:microsoft.com/office/officeart/2005/8/layout/cycle5"/>
    <dgm:cxn modelId="{D6C6C490-46B0-E04B-A303-01E71A133D75}" type="presParOf" srcId="{F0CA26C6-99E0-C842-952F-099F6E40F8F1}" destId="{2D66F2D5-AA98-CB4D-8157-D1DE773218C3}" srcOrd="6" destOrd="0" presId="urn:microsoft.com/office/officeart/2005/8/layout/cycle5"/>
    <dgm:cxn modelId="{36187537-D1CB-8D46-916D-A510FC088578}" type="presParOf" srcId="{F0CA26C6-99E0-C842-952F-099F6E40F8F1}" destId="{0C2F62DF-A9A9-DE4E-A129-E7462A334C8C}" srcOrd="7" destOrd="0" presId="urn:microsoft.com/office/officeart/2005/8/layout/cycle5"/>
    <dgm:cxn modelId="{5779A390-9773-DB45-B40B-8425C2B937BA}" type="presParOf" srcId="{F0CA26C6-99E0-C842-952F-099F6E40F8F1}" destId="{D123E933-04CB-2948-9379-97BC9E178CE3}" srcOrd="8" destOrd="0" presId="urn:microsoft.com/office/officeart/2005/8/layout/cycle5"/>
    <dgm:cxn modelId="{33D04090-C4DB-044B-B66A-185A35321A58}" type="presParOf" srcId="{F0CA26C6-99E0-C842-952F-099F6E40F8F1}" destId="{AFAA45B7-1213-1044-AB69-D2D9748E8BEF}" srcOrd="9" destOrd="0" presId="urn:microsoft.com/office/officeart/2005/8/layout/cycle5"/>
    <dgm:cxn modelId="{91DA4BDE-9D93-A64E-BBBF-14684E292092}" type="presParOf" srcId="{F0CA26C6-99E0-C842-952F-099F6E40F8F1}" destId="{1AA301C4-0A90-A149-BCEA-2EE99A8E9924}" srcOrd="10" destOrd="0" presId="urn:microsoft.com/office/officeart/2005/8/layout/cycle5"/>
    <dgm:cxn modelId="{42EBDBAB-A8BE-FC40-A51F-0546103A94E1}" type="presParOf" srcId="{F0CA26C6-99E0-C842-952F-099F6E40F8F1}" destId="{840AC65A-1EC2-BD48-9A8C-F42D8CE87C60}" srcOrd="11" destOrd="0" presId="urn:microsoft.com/office/officeart/2005/8/layout/cycle5"/>
    <dgm:cxn modelId="{C90BC3EB-A259-4E45-9230-9FD694D8DC03}" type="presParOf" srcId="{F0CA26C6-99E0-C842-952F-099F6E40F8F1}" destId="{0585BA70-BCB7-364A-89EE-E1467633B77C}" srcOrd="12" destOrd="0" presId="urn:microsoft.com/office/officeart/2005/8/layout/cycle5"/>
    <dgm:cxn modelId="{9440D324-DB21-4A4F-A9C8-BDE10D022594}" type="presParOf" srcId="{F0CA26C6-99E0-C842-952F-099F6E40F8F1}" destId="{4F56A52D-6FB7-7146-8379-957A38B0AE75}" srcOrd="13" destOrd="0" presId="urn:microsoft.com/office/officeart/2005/8/layout/cycle5"/>
    <dgm:cxn modelId="{8C415AF8-4084-9147-AF6D-5938CB76A9C3}" type="presParOf" srcId="{F0CA26C6-99E0-C842-952F-099F6E40F8F1}" destId="{6543907D-950B-E84A-9EA8-1C7B1A2AF8B4}" srcOrd="14" destOrd="0" presId="urn:microsoft.com/office/officeart/2005/8/layout/cycle5"/>
    <dgm:cxn modelId="{19E82389-57F9-0545-8268-7326CF6A6A47}" type="presParOf" srcId="{F0CA26C6-99E0-C842-952F-099F6E40F8F1}" destId="{350A9C3C-0DC0-004E-8402-B7AC2ACE5342}" srcOrd="15" destOrd="0" presId="urn:microsoft.com/office/officeart/2005/8/layout/cycle5"/>
    <dgm:cxn modelId="{710F4582-FA7E-2C4F-9E87-23B4C7BFBB21}" type="presParOf" srcId="{F0CA26C6-99E0-C842-952F-099F6E40F8F1}" destId="{FFD56863-63F3-274E-ACAC-1DDE5AB4B5F9}" srcOrd="16" destOrd="0" presId="urn:microsoft.com/office/officeart/2005/8/layout/cycle5"/>
    <dgm:cxn modelId="{76DD75CB-7217-524E-A084-78833D3BEE99}" type="presParOf" srcId="{F0CA26C6-99E0-C842-952F-099F6E40F8F1}" destId="{E9EFD7A7-5082-CB41-8BBC-A44C94A5D552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06804-F9EB-3A43-B517-D2C751664054}">
      <dsp:nvSpPr>
        <dsp:cNvPr id="0" name=""/>
        <dsp:cNvSpPr/>
      </dsp:nvSpPr>
      <dsp:spPr>
        <a:xfrm>
          <a:off x="4323968" y="2069"/>
          <a:ext cx="2324863" cy="9786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latin typeface="+mj-lt"/>
            </a:rPr>
            <a:t>Situation Analysis</a:t>
          </a:r>
          <a:endParaRPr lang="en-GB" sz="1800" kern="1200" dirty="0">
            <a:latin typeface="+mj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>
              <a:latin typeface="+mj-lt"/>
            </a:rPr>
            <a:t>Where are we?</a:t>
          </a:r>
          <a:endParaRPr lang="en-GB" sz="1400" kern="1200" dirty="0">
            <a:latin typeface="+mj-lt"/>
          </a:endParaRPr>
        </a:p>
      </dsp:txBody>
      <dsp:txXfrm>
        <a:off x="4371740" y="49841"/>
        <a:ext cx="2229319" cy="883060"/>
      </dsp:txXfrm>
    </dsp:sp>
    <dsp:sp modelId="{17EE9A88-71BC-814C-ADE5-040003C65AF5}">
      <dsp:nvSpPr>
        <dsp:cNvPr id="0" name=""/>
        <dsp:cNvSpPr/>
      </dsp:nvSpPr>
      <dsp:spPr>
        <a:xfrm>
          <a:off x="2985292" y="363694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3775211" y="528848"/>
              </a:moveTo>
              <a:arcTo wR="2305802" hR="2305802" stAng="18575292" swAng="63667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48756-F168-0642-A5B4-2021DA88A38E}">
      <dsp:nvSpPr>
        <dsp:cNvPr id="0" name=""/>
        <dsp:cNvSpPr/>
      </dsp:nvSpPr>
      <dsp:spPr>
        <a:xfrm>
          <a:off x="6320869" y="1304863"/>
          <a:ext cx="2324863" cy="9786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j-lt"/>
            </a:rPr>
            <a:t>Objectives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>
              <a:latin typeface="+mj-lt"/>
            </a:rPr>
            <a:t>Where do we want to be?</a:t>
          </a:r>
          <a:endParaRPr lang="en-GB" sz="1400" kern="1200" dirty="0">
            <a:latin typeface="+mj-lt"/>
          </a:endParaRPr>
        </a:p>
      </dsp:txBody>
      <dsp:txXfrm>
        <a:off x="6368641" y="1352635"/>
        <a:ext cx="2229319" cy="883060"/>
      </dsp:txXfrm>
    </dsp:sp>
    <dsp:sp modelId="{F406CCAD-7C27-D44E-AD26-E84F6EFD7C4B}">
      <dsp:nvSpPr>
        <dsp:cNvPr id="0" name=""/>
        <dsp:cNvSpPr/>
      </dsp:nvSpPr>
      <dsp:spPr>
        <a:xfrm>
          <a:off x="3107544" y="491372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4590452" y="1994187"/>
              </a:moveTo>
              <a:arcTo wR="2305802" hR="2305802" stAng="21133983" swAng="93203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6F2D5-AA98-CB4D-8157-D1DE773218C3}">
      <dsp:nvSpPr>
        <dsp:cNvPr id="0" name=""/>
        <dsp:cNvSpPr/>
      </dsp:nvSpPr>
      <dsp:spPr>
        <a:xfrm>
          <a:off x="6320869" y="3310882"/>
          <a:ext cx="2324863" cy="9786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j-lt"/>
            </a:rPr>
            <a:t>Channels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>
              <a:latin typeface="+mj-lt"/>
            </a:rPr>
            <a:t>Where should we be?</a:t>
          </a:r>
          <a:endParaRPr lang="en-GB" sz="1400" kern="1200" dirty="0">
            <a:latin typeface="+mj-lt"/>
          </a:endParaRPr>
        </a:p>
      </dsp:txBody>
      <dsp:txXfrm>
        <a:off x="6368641" y="3358654"/>
        <a:ext cx="2229319" cy="883060"/>
      </dsp:txXfrm>
    </dsp:sp>
    <dsp:sp modelId="{D123E933-04CB-2948-9379-97BC9E178CE3}">
      <dsp:nvSpPr>
        <dsp:cNvPr id="0" name=""/>
        <dsp:cNvSpPr/>
      </dsp:nvSpPr>
      <dsp:spPr>
        <a:xfrm>
          <a:off x="2985292" y="619049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4077298" y="3781787"/>
              </a:moveTo>
              <a:arcTo wR="2305802" hR="2305802" stAng="2388035" swAng="63667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AA45B7-1213-1044-AB69-D2D9748E8BEF}">
      <dsp:nvSpPr>
        <dsp:cNvPr id="0" name=""/>
        <dsp:cNvSpPr/>
      </dsp:nvSpPr>
      <dsp:spPr>
        <a:xfrm>
          <a:off x="4323968" y="4613675"/>
          <a:ext cx="2324863" cy="9786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j-lt"/>
            </a:rPr>
            <a:t>Actions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>
              <a:latin typeface="+mj-lt"/>
            </a:rPr>
            <a:t>What should we do?</a:t>
          </a:r>
          <a:endParaRPr lang="en-GB" sz="1400" kern="1200" dirty="0">
            <a:latin typeface="+mj-lt"/>
          </a:endParaRPr>
        </a:p>
      </dsp:txBody>
      <dsp:txXfrm>
        <a:off x="4371740" y="4661447"/>
        <a:ext cx="2229319" cy="883060"/>
      </dsp:txXfrm>
    </dsp:sp>
    <dsp:sp modelId="{840AC65A-1EC2-BD48-9A8C-F42D8CE87C60}">
      <dsp:nvSpPr>
        <dsp:cNvPr id="0" name=""/>
        <dsp:cNvSpPr/>
      </dsp:nvSpPr>
      <dsp:spPr>
        <a:xfrm>
          <a:off x="3375901" y="619049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836394" y="4082757"/>
              </a:moveTo>
              <a:arcTo wR="2305802" hR="2305802" stAng="7775292" swAng="63667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5BA70-BCB7-364A-89EE-E1467633B77C}">
      <dsp:nvSpPr>
        <dsp:cNvPr id="0" name=""/>
        <dsp:cNvSpPr/>
      </dsp:nvSpPr>
      <dsp:spPr>
        <a:xfrm>
          <a:off x="2327067" y="3310882"/>
          <a:ext cx="2324863" cy="97860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j-lt"/>
            </a:rPr>
            <a:t>Resources</a:t>
          </a:r>
        </a:p>
      </dsp:txBody>
      <dsp:txXfrm>
        <a:off x="2374839" y="3358654"/>
        <a:ext cx="2229319" cy="883060"/>
      </dsp:txXfrm>
    </dsp:sp>
    <dsp:sp modelId="{6543907D-950B-E84A-9EA8-1C7B1A2AF8B4}">
      <dsp:nvSpPr>
        <dsp:cNvPr id="0" name=""/>
        <dsp:cNvSpPr/>
      </dsp:nvSpPr>
      <dsp:spPr>
        <a:xfrm>
          <a:off x="3253649" y="491372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21153" y="2617418"/>
              </a:moveTo>
              <a:arcTo wR="2305802" hR="2305802" stAng="10333983" swAng="93203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A9C3C-0DC0-004E-8402-B7AC2ACE5342}">
      <dsp:nvSpPr>
        <dsp:cNvPr id="0" name=""/>
        <dsp:cNvSpPr/>
      </dsp:nvSpPr>
      <dsp:spPr>
        <a:xfrm>
          <a:off x="2327067" y="1304863"/>
          <a:ext cx="2324863" cy="9786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j-lt"/>
            </a:rPr>
            <a:t>Reporting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latin typeface="+mj-lt"/>
            </a:rPr>
            <a:t>What's the look of success?</a:t>
          </a:r>
        </a:p>
      </dsp:txBody>
      <dsp:txXfrm>
        <a:off x="2374839" y="1352635"/>
        <a:ext cx="2229319" cy="883060"/>
      </dsp:txXfrm>
    </dsp:sp>
    <dsp:sp modelId="{E9EFD7A7-5082-CB41-8BBC-A44C94A5D552}">
      <dsp:nvSpPr>
        <dsp:cNvPr id="0" name=""/>
        <dsp:cNvSpPr/>
      </dsp:nvSpPr>
      <dsp:spPr>
        <a:xfrm>
          <a:off x="3375901" y="363694"/>
          <a:ext cx="4611605" cy="4611605"/>
        </a:xfrm>
        <a:custGeom>
          <a:avLst/>
          <a:gdLst/>
          <a:ahLst/>
          <a:cxnLst/>
          <a:rect l="0" t="0" r="0" b="0"/>
          <a:pathLst>
            <a:path>
              <a:moveTo>
                <a:pt x="534307" y="829818"/>
              </a:moveTo>
              <a:arcTo wR="2305802" hR="2305802" stAng="13188035" swAng="636673"/>
            </a:path>
          </a:pathLst>
        </a:custGeom>
        <a:noFill/>
        <a:ln w="635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DC84F-9E00-5149-915D-FBCD2A6C6F1B}" type="datetimeFigureOut">
              <a:rPr lang="en-US" smtClean="0"/>
              <a:t>1/18/23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AE80A-D0E0-5642-886B-3D679A723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1AE80A-D0E0-5642-886B-3D679A723B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2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77091" y="3082634"/>
            <a:ext cx="11679382" cy="990600"/>
          </a:xfrm>
        </p:spPr>
        <p:txBody>
          <a:bodyPr anchor="ctr" anchorCtr="0"/>
          <a:lstStyle>
            <a:lvl1pPr algn="ctr">
              <a:defRPr sz="3200" b="1" spc="600">
                <a:solidFill>
                  <a:schemeClr val="tx1"/>
                </a:solidFill>
                <a:latin typeface="Lucida Bright" panose="02040602050505020304" pitchFamily="18" charset="77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77091" y="4320884"/>
            <a:ext cx="11679382" cy="533400"/>
          </a:xfrm>
        </p:spPr>
        <p:txBody>
          <a:bodyPr anchor="ctr"/>
          <a:lstStyle>
            <a:lvl1pPr marL="0" indent="0" algn="ctr">
              <a:buNone/>
              <a:defRPr sz="2000" b="1" spc="600">
                <a:solidFill>
                  <a:schemeClr val="tx1"/>
                </a:solidFill>
                <a:latin typeface="Lucida Bright" panose="02040602050505020304" pitchFamily="18" charset="77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3B525494-7C69-4A30-98A2-A3783FF3BB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3B525494-7C69-4A30-98A2-A3783FF3BB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148651"/>
            <a:ext cx="11531600" cy="694266"/>
          </a:xfrm>
        </p:spPr>
        <p:txBody>
          <a:bodyPr tIns="0" bIns="0" anchor="b">
            <a:no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2"/>
            <a:ext cx="12191985" cy="3268133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953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t>1/18/23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3B525494-7C69-4A30-98A2-A3783FF3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61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168402"/>
            <a:ext cx="5679440" cy="4995333"/>
          </a:xfrm>
        </p:spPr>
        <p:txBody>
          <a:bodyPr/>
          <a:lstStyle>
            <a:lvl1pPr>
              <a:defRPr>
                <a:latin typeface="Lucida Fax"/>
                <a:cs typeface="Lucida Fax"/>
              </a:defRPr>
            </a:lvl1pPr>
            <a:lvl2pPr>
              <a:defRPr>
                <a:latin typeface="Lucida Fax"/>
                <a:cs typeface="Lucida Fax"/>
              </a:defRPr>
            </a:lvl2pPr>
            <a:lvl3pPr>
              <a:defRPr>
                <a:latin typeface="Lucida Fax"/>
                <a:cs typeface="Lucida Fax"/>
              </a:defRPr>
            </a:lvl3pPr>
            <a:lvl4pPr>
              <a:defRPr>
                <a:latin typeface="Lucida Fax"/>
                <a:cs typeface="Lucida Fax"/>
              </a:defRPr>
            </a:lvl4pPr>
            <a:lvl5pPr>
              <a:defRPr>
                <a:latin typeface="Lucida Fax"/>
                <a:cs typeface="Lucida Fax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168402"/>
            <a:ext cx="5635413" cy="4995333"/>
          </a:xfrm>
        </p:spPr>
        <p:txBody>
          <a:bodyPr/>
          <a:lstStyle>
            <a:lvl1pPr>
              <a:defRPr>
                <a:latin typeface="Lucida Fax"/>
                <a:cs typeface="Lucida Fax"/>
              </a:defRPr>
            </a:lvl1pPr>
            <a:lvl2pPr>
              <a:defRPr>
                <a:latin typeface="Lucida Fax"/>
                <a:cs typeface="Lucida Fax"/>
              </a:defRPr>
            </a:lvl2pPr>
            <a:lvl3pPr>
              <a:defRPr>
                <a:latin typeface="Lucida Fax"/>
                <a:cs typeface="Lucida Fax"/>
              </a:defRPr>
            </a:lvl3pPr>
            <a:lvl4pPr>
              <a:defRPr>
                <a:latin typeface="Lucida Fax"/>
                <a:cs typeface="Lucida Fax"/>
              </a:defRPr>
            </a:lvl4pPr>
            <a:lvl5pPr>
              <a:defRPr>
                <a:latin typeface="Lucida Fax"/>
                <a:cs typeface="Lucida Fax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Fax"/>
                <a:cs typeface="Lucida Fax"/>
              </a:defRPr>
            </a:lvl1pPr>
          </a:lstStyle>
          <a:p>
            <a:fld id="{E1C72503-3C9F-4945-A080-7E25747F50CC}" type="datetimeFigureOut">
              <a:rPr lang="en-US" smtClean="0"/>
              <a:pPr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Fax"/>
                <a:cs typeface="Lucida Fax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Fax"/>
                <a:cs typeface="Lucida Fax"/>
              </a:defRPr>
            </a:lvl1pPr>
          </a:lstStyle>
          <a:p>
            <a:fld id="{3B525494-7C69-4A30-98A2-A3783FF3B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355600" y="286604"/>
            <a:ext cx="11514667" cy="702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latin typeface="Lucida Fax"/>
                <a:cs typeface="Lucida Fax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77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7" y="2971800"/>
            <a:ext cx="10978243" cy="1066800"/>
          </a:xfrm>
        </p:spPr>
        <p:txBody>
          <a:bodyPr anchor="ctr" anchorCtr="0">
            <a:normAutofit/>
          </a:bodyPr>
          <a:lstStyle>
            <a:lvl1pPr algn="ctr">
              <a:buNone/>
              <a:defRPr sz="2800" b="1" cap="none" spc="600" baseline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4540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850238"/>
            <a:ext cx="10972800" cy="5857200"/>
          </a:xfrm>
        </p:spPr>
        <p:txBody>
          <a:bodyPr/>
          <a:lstStyle>
            <a:lvl1pPr marL="368300" indent="-368300">
              <a:tabLst/>
              <a:defRPr>
                <a:latin typeface="+mn-lt"/>
              </a:defRPr>
            </a:lvl1pPr>
            <a:lvl2pPr marL="722313" indent="-354013">
              <a:tabLst/>
              <a:defRPr>
                <a:latin typeface="+mn-lt"/>
              </a:defRPr>
            </a:lvl2pPr>
            <a:lvl3pPr marL="1077913" indent="-355600">
              <a:tabLst/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17FD417-CC5C-0EAF-B35F-006C970E9A20}"/>
              </a:ext>
            </a:extLst>
          </p:cNvPr>
          <p:cNvCxnSpPr/>
          <p:nvPr userDrawn="1"/>
        </p:nvCxnSpPr>
        <p:spPr>
          <a:xfrm>
            <a:off x="609600" y="728461"/>
            <a:ext cx="10972800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57" y="2971800"/>
            <a:ext cx="10978243" cy="1066800"/>
          </a:xfrm>
        </p:spPr>
        <p:txBody>
          <a:bodyPr anchor="ctr" anchorCtr="0"/>
          <a:lstStyle>
            <a:lvl1pPr algn="ctr">
              <a:buNone/>
              <a:defRPr sz="3200" b="1" cap="none" spc="600" baseline="0">
                <a:latin typeface="+mn-lt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157" y="4267200"/>
            <a:ext cx="10978243" cy="1143000"/>
          </a:xfrm>
        </p:spPr>
        <p:txBody>
          <a:bodyPr anchor="ctr" anchorCtr="0"/>
          <a:lstStyle>
            <a:lvl1pPr marL="0" indent="0" algn="ctr">
              <a:buNone/>
              <a:defRPr sz="2000" b="1" spc="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670"/>
            <a:ext cx="10972800" cy="576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869430"/>
            <a:ext cx="5388864" cy="5759969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866382"/>
            <a:ext cx="5388864" cy="5759969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CC0E95C-3CD9-AF77-51F1-1464C9E748F1}"/>
              </a:ext>
            </a:extLst>
          </p:cNvPr>
          <p:cNvCxnSpPr/>
          <p:nvPr userDrawn="1"/>
        </p:nvCxnSpPr>
        <p:spPr>
          <a:xfrm>
            <a:off x="609600" y="728461"/>
            <a:ext cx="10972800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t>1/18/23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3B525494-7C69-4A30-98A2-A3783FF3BB6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10972800" cy="9144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880B75DB-88A2-004D-86C3-23E14D2BDE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/>
          <a:lstStyle/>
          <a:p>
            <a:fld id="{E1C72503-3C9F-4945-A080-7E25747F50CC}" type="datetimeFigureOut">
              <a:rPr lang="en-US" smtClean="0"/>
              <a:pPr/>
              <a:t>1/18/23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/>
          <a:lstStyle/>
          <a:p>
            <a:fld id="{3B525494-7C69-4A30-98A2-A3783FF3B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576062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850232"/>
            <a:ext cx="10972800" cy="58553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FECDFDA-932A-6DD6-7211-781B59713FE3}"/>
              </a:ext>
            </a:extLst>
          </p:cNvPr>
          <p:cNvCxnSpPr/>
          <p:nvPr userDrawn="1"/>
        </p:nvCxnSpPr>
        <p:spPr>
          <a:xfrm>
            <a:off x="609600" y="728461"/>
            <a:ext cx="10972800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661" r:id="rId13"/>
    <p:sldLayoutId id="2147483664" r:id="rId14"/>
    <p:sldLayoutId id="2147483759" r:id="rId15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 spc="6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68300" indent="-368300" algn="l" rtl="0" eaLnBrk="1" latinLnBrk="0" hangingPunct="1">
        <a:lnSpc>
          <a:spcPct val="120000"/>
        </a:lnSpc>
        <a:spcBef>
          <a:spcPts val="600"/>
        </a:spcBef>
        <a:buClr>
          <a:schemeClr val="accent1"/>
        </a:buClr>
        <a:buSzPct val="76000"/>
        <a:buFont typeface="Wingdings" charset="2"/>
        <a:buChar char=""/>
        <a:tabLst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354013" algn="l" rtl="0" eaLnBrk="1" latinLnBrk="0" hangingPunct="1">
        <a:lnSpc>
          <a:spcPct val="120000"/>
        </a:lnSpc>
        <a:spcBef>
          <a:spcPts val="500"/>
        </a:spcBef>
        <a:buClr>
          <a:schemeClr val="accent2"/>
        </a:buClr>
        <a:buSzPct val="76000"/>
        <a:buFont typeface="Wingdings" charset="2"/>
        <a:buChar char=""/>
        <a:tabLst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1077913" indent="-355600" algn="l" rtl="0" eaLnBrk="1" latinLnBrk="0" hangingPunct="1">
        <a:lnSpc>
          <a:spcPct val="120000"/>
        </a:lnSpc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tabLst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lnSpc>
          <a:spcPct val="120000"/>
        </a:lnSpc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lnSpc>
          <a:spcPct val="120000"/>
        </a:lnSpc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36526-2B8C-AB14-43DE-FAD4C386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SOCARR Digital Marketing Strategy Framework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6B30E-C16A-079D-A785-EF6983540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6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7A929-78CF-A35C-A267-B626B3058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Why you need a Digital Marketing Strategy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17E8-1EC7-C9A2-765F-DF2BF582940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Tools and Resources abound but not every one of them is useful/relevant to your needs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Doing digital can be ‘cheap’ and ‘easy’, but very ineffective without a strategy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It’s the only way to manage/control what you are doing, in order to achieve the desired results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2400" dirty="0"/>
              <a:t>It provides you with a system for monitoring, measuring and optimizing performance </a:t>
            </a:r>
          </a:p>
        </p:txBody>
      </p:sp>
    </p:spTree>
    <p:extLst>
      <p:ext uri="{BB962C8B-B14F-4D97-AF65-F5344CB8AC3E}">
        <p14:creationId xmlns:p14="http://schemas.microsoft.com/office/powerpoint/2010/main" val="145283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Thorough Situation Analysis/Audit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SMART Objectives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Set of relevant Tools and Resources (including budget, influencers)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Clear Metrics and KPIs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Content Plan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Actions, Schedule &amp; Responsibilities to deliver objectives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arenR"/>
            </a:pPr>
            <a:r>
              <a:rPr lang="en-US" sz="3360" dirty="0"/>
              <a:t>System to Monitor, Measure and Optimize Performance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Elements of a Comprehensive Strategy</a:t>
            </a:r>
          </a:p>
        </p:txBody>
      </p:sp>
    </p:spTree>
    <p:extLst>
      <p:ext uri="{BB962C8B-B14F-4D97-AF65-F5344CB8AC3E}">
        <p14:creationId xmlns:p14="http://schemas.microsoft.com/office/powerpoint/2010/main" val="51968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80C3B0B-4C9F-A2D6-A147-DEAA4AE82C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017033"/>
          <a:ext cx="10972800" cy="559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C808B8B-48D0-FE49-9CE1-F1E929FF9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SOCARR Framework</a:t>
            </a:r>
          </a:p>
        </p:txBody>
      </p:sp>
    </p:spTree>
    <p:extLst>
      <p:ext uri="{BB962C8B-B14F-4D97-AF65-F5344CB8AC3E}">
        <p14:creationId xmlns:p14="http://schemas.microsoft.com/office/powerpoint/2010/main" val="11000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5846C9-C49E-174B-EFEA-CFA234515CE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" y="440531"/>
            <a:ext cx="10972800" cy="5976937"/>
          </a:xfrm>
        </p:spPr>
        <p:txBody>
          <a:bodyPr numCol="2">
            <a:noAutofit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en-US" sz="1600" b="1" dirty="0"/>
              <a:t>Situation Analysis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The Brand, Company, Organization, </a:t>
            </a:r>
            <a:r>
              <a:rPr lang="en-GB" sz="1600" dirty="0"/>
              <a:t>Project etc.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Industry/Market and Competition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Stakeholders/Audience: Internal &amp; External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SWOT Analysis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Digital Landscape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Online Presence &amp; Performance</a:t>
            </a:r>
            <a:endParaRPr lang="en-GB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600" b="1" dirty="0"/>
              <a:t>Objectives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Include Corporate, Department, Platforms objectives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Keep the Objectives SMART(ER)</a:t>
            </a:r>
            <a:endParaRPr lang="en-GB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600" b="1" dirty="0"/>
              <a:t>Channels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Online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Offline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Integration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b="1" dirty="0"/>
              <a:t>Actions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Content/Key Messages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Campaigns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Schedule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Responsibilities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Listening &amp; Monitoring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US" sz="1600" dirty="0"/>
              <a:t>Crisis Management (</a:t>
            </a:r>
            <a:r>
              <a:rPr lang="en-GB" sz="1600" dirty="0"/>
              <a:t>Anticipate &amp; Prevent/Respond)</a:t>
            </a:r>
            <a:endParaRPr lang="en-GB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GB" sz="1600" b="1" dirty="0"/>
              <a:t>Resources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Budget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People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Apps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Equipment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Technology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Licenses</a:t>
            </a:r>
            <a:endParaRPr lang="en-US" sz="1600" b="1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1600" b="1" dirty="0"/>
              <a:t>Reporting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Metrics: What to measure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KPIs: Look of success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Monitor, Measure and Optimize Performance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Reporting Processes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782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6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6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6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asei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51D6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Naasei.thmx</Template>
  <TotalTime>27628</TotalTime>
  <Words>260</Words>
  <Application>Microsoft Macintosh PowerPoint</Application>
  <PresentationFormat>Widescreen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Century Gothic</vt:lpstr>
      <vt:lpstr>Lucida Bright</vt:lpstr>
      <vt:lpstr>Lucida Fax</vt:lpstr>
      <vt:lpstr>Wingdings</vt:lpstr>
      <vt:lpstr>Wingdings 3</vt:lpstr>
      <vt:lpstr>Naasei</vt:lpstr>
      <vt:lpstr>SOCARR Digital Marketing Strategy Framework</vt:lpstr>
      <vt:lpstr>Why you need a Digital Marketing Strategy</vt:lpstr>
      <vt:lpstr>Elements of a Comprehensive Strategy</vt:lpstr>
      <vt:lpstr>The SOCARR Framework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Stephen N Boadi</dc:creator>
  <cp:keywords/>
  <dc:description/>
  <cp:lastModifiedBy>Stephen Nana-Osei Boadi</cp:lastModifiedBy>
  <cp:revision>282</cp:revision>
  <dcterms:created xsi:type="dcterms:W3CDTF">2018-08-27T13:56:08Z</dcterms:created>
  <dcterms:modified xsi:type="dcterms:W3CDTF">2023-01-18T22:27:46Z</dcterms:modified>
  <cp:category/>
</cp:coreProperties>
</file>